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8A4F2-19A4-4CF2-B372-C1124B772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42BAE0-46FA-4B66-A52D-51F3EA226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BEA5B8-E78D-4812-948D-28BEA48A5C8F}"/>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5" name="Footer Placeholder 4">
            <a:extLst>
              <a:ext uri="{FF2B5EF4-FFF2-40B4-BE49-F238E27FC236}">
                <a16:creationId xmlns:a16="http://schemas.microsoft.com/office/drawing/2014/main" id="{21F381DB-E7CC-4FEF-925F-225BAF70C2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15F30-E78B-45FD-93CD-59EFC17A74FB}"/>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419662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F3769-1D65-48DF-8BD0-09B5554B4C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93885F-85E3-45E9-BA57-082A742C9D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A96BB-BC49-4C64-B766-D7540F10F6D8}"/>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5" name="Footer Placeholder 4">
            <a:extLst>
              <a:ext uri="{FF2B5EF4-FFF2-40B4-BE49-F238E27FC236}">
                <a16:creationId xmlns:a16="http://schemas.microsoft.com/office/drawing/2014/main" id="{2C5D8DBD-21F1-429A-A868-36DB46AA2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8400C-F6B4-468D-BBA7-2569F9E324E0}"/>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269501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FADE66-0599-4385-AEDE-9EAD16E099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3E23D-EB40-4A8D-AE27-8787B98DEA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CF65D-08F2-4D8B-B881-14EAA4CFD8C0}"/>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5" name="Footer Placeholder 4">
            <a:extLst>
              <a:ext uri="{FF2B5EF4-FFF2-40B4-BE49-F238E27FC236}">
                <a16:creationId xmlns:a16="http://schemas.microsoft.com/office/drawing/2014/main" id="{C877593E-4E59-4180-9FBD-280418768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67C124-DDF0-4BB8-9851-63AD9F1E81CA}"/>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204081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D3FE5-A948-4B6C-A7ED-755C9722A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D4C570-1EDC-4EB2-AC7D-5E1AEAF5CD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A3070-D429-4F95-96C4-260E09AABC3F}"/>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5" name="Footer Placeholder 4">
            <a:extLst>
              <a:ext uri="{FF2B5EF4-FFF2-40B4-BE49-F238E27FC236}">
                <a16:creationId xmlns:a16="http://schemas.microsoft.com/office/drawing/2014/main" id="{E0D6E052-C325-48B4-9EFC-FDE9D9CC7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F2FA3-89FB-40A0-83C0-021924627676}"/>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52794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1657-6EC0-47C1-8ABF-2F2BFF60DC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1CC0B4-BAA1-46C4-A83C-34904AD64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86E8F5-6ACD-41EC-B4D0-C366C83C9A45}"/>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5" name="Footer Placeholder 4">
            <a:extLst>
              <a:ext uri="{FF2B5EF4-FFF2-40B4-BE49-F238E27FC236}">
                <a16:creationId xmlns:a16="http://schemas.microsoft.com/office/drawing/2014/main" id="{8B4960BC-BBB3-414E-87DB-3A42B6742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68F6B-65EB-4304-BBB8-411FB2C95992}"/>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96983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2F61D-F7E3-45AE-AD52-A852B8FC8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65E6E9-1BF6-4B9D-A098-5BA9CC9287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2FDF38-1A2C-4A4D-8CF6-A9771175F0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DBDE77-8A0B-4E25-89D3-13F00126CED7}"/>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6" name="Footer Placeholder 5">
            <a:extLst>
              <a:ext uri="{FF2B5EF4-FFF2-40B4-BE49-F238E27FC236}">
                <a16:creationId xmlns:a16="http://schemas.microsoft.com/office/drawing/2014/main" id="{F9D4CCBC-0DDC-4D23-B34E-418AF0785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301FA7-D7C1-4CE3-8ED3-652BC67DF307}"/>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300284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76D86-31AA-47E1-AD2E-DFEA7E7969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D41F0C-996D-4DE6-846C-F0A27A7FA2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6BA8C7-45C6-4D0F-8775-18B5EEAC4F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B0255E-780B-4156-A2D5-28DB5BB06D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8D2A68-75BB-4BB1-A5F6-78CB277E2A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CBAA4D-A16B-4A06-BBA3-6FBB3C3C5897}"/>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8" name="Footer Placeholder 7">
            <a:extLst>
              <a:ext uri="{FF2B5EF4-FFF2-40B4-BE49-F238E27FC236}">
                <a16:creationId xmlns:a16="http://schemas.microsoft.com/office/drawing/2014/main" id="{243E26EA-EB8D-4EE2-A64C-E0CF8B3D05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311C45-44C4-4FEF-BBBF-7457C96C9B94}"/>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222132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D98A-A5A2-477F-AEEA-DF7B207349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5EE39A-27CF-4528-814F-09137A4EA993}"/>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4" name="Footer Placeholder 3">
            <a:extLst>
              <a:ext uri="{FF2B5EF4-FFF2-40B4-BE49-F238E27FC236}">
                <a16:creationId xmlns:a16="http://schemas.microsoft.com/office/drawing/2014/main" id="{177B61B0-ED27-4DA2-9A03-1A865687E2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713BCB-7BD0-4D56-8C03-4E5330A73919}"/>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181426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0BF5A-3A15-4F05-853A-C2E6618B5135}"/>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3" name="Footer Placeholder 2">
            <a:extLst>
              <a:ext uri="{FF2B5EF4-FFF2-40B4-BE49-F238E27FC236}">
                <a16:creationId xmlns:a16="http://schemas.microsoft.com/office/drawing/2014/main" id="{43A1EF68-224D-470B-A9C1-5B141EA13B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415F6C-D676-4A95-B8EE-9E15649910EB}"/>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296463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3A5B4-B7D3-4E82-92CA-D53501282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B3A04C-1273-4E3A-B506-577E6B9EA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631842-B31A-4466-A973-6F19C5F22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E0ED6E-2ACA-4E49-805E-59F60ED4A2BC}"/>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6" name="Footer Placeholder 5">
            <a:extLst>
              <a:ext uri="{FF2B5EF4-FFF2-40B4-BE49-F238E27FC236}">
                <a16:creationId xmlns:a16="http://schemas.microsoft.com/office/drawing/2014/main" id="{E5A35827-3348-4249-A14F-671FB88FCE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CC8BE9-DF53-4E83-B011-DDAD22A93B40}"/>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359847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12FEF-AACF-4EF4-9105-B5EF984EE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64A41A-CD9E-4828-8EFF-BB1432BAB1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EB9138-FE69-4AD1-AADF-643B82892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C72ABB-9DCD-4A79-A18E-C1C169F7D06F}"/>
              </a:ext>
            </a:extLst>
          </p:cNvPr>
          <p:cNvSpPr>
            <a:spLocks noGrp="1"/>
          </p:cNvSpPr>
          <p:nvPr>
            <p:ph type="dt" sz="half" idx="10"/>
          </p:nvPr>
        </p:nvSpPr>
        <p:spPr/>
        <p:txBody>
          <a:bodyPr/>
          <a:lstStyle/>
          <a:p>
            <a:fld id="{5E7C2407-18CD-43A9-BF32-F542210DE370}" type="datetimeFigureOut">
              <a:rPr lang="en-US" smtClean="0"/>
              <a:t>11/20/2017</a:t>
            </a:fld>
            <a:endParaRPr lang="en-US"/>
          </a:p>
        </p:txBody>
      </p:sp>
      <p:sp>
        <p:nvSpPr>
          <p:cNvPr id="6" name="Footer Placeholder 5">
            <a:extLst>
              <a:ext uri="{FF2B5EF4-FFF2-40B4-BE49-F238E27FC236}">
                <a16:creationId xmlns:a16="http://schemas.microsoft.com/office/drawing/2014/main" id="{81748D45-69BF-469B-9455-B1CFD8069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B2A98-594D-40E0-B4D1-B5769BEBF777}"/>
              </a:ext>
            </a:extLst>
          </p:cNvPr>
          <p:cNvSpPr>
            <a:spLocks noGrp="1"/>
          </p:cNvSpPr>
          <p:nvPr>
            <p:ph type="sldNum" sz="quarter" idx="12"/>
          </p:nvPr>
        </p:nvSpPr>
        <p:spPr/>
        <p:txBody>
          <a:bodyPr/>
          <a:lstStyle/>
          <a:p>
            <a:fld id="{5723EDB4-8169-4EAC-8F47-577ACE96B137}" type="slidenum">
              <a:rPr lang="en-US" smtClean="0"/>
              <a:t>‹#›</a:t>
            </a:fld>
            <a:endParaRPr lang="en-US"/>
          </a:p>
        </p:txBody>
      </p:sp>
    </p:spTree>
    <p:extLst>
      <p:ext uri="{BB962C8B-B14F-4D97-AF65-F5344CB8AC3E}">
        <p14:creationId xmlns:p14="http://schemas.microsoft.com/office/powerpoint/2010/main" val="209004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8C4A18-EB36-42C1-8F95-24C5D27E3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E705EF-CEE4-4632-8429-6719C14D6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E767E-A7D8-4556-9EF1-5B4C9F4722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C2407-18CD-43A9-BF32-F542210DE370}" type="datetimeFigureOut">
              <a:rPr lang="en-US" smtClean="0"/>
              <a:t>11/20/2017</a:t>
            </a:fld>
            <a:endParaRPr lang="en-US"/>
          </a:p>
        </p:txBody>
      </p:sp>
      <p:sp>
        <p:nvSpPr>
          <p:cNvPr id="5" name="Footer Placeholder 4">
            <a:extLst>
              <a:ext uri="{FF2B5EF4-FFF2-40B4-BE49-F238E27FC236}">
                <a16:creationId xmlns:a16="http://schemas.microsoft.com/office/drawing/2014/main" id="{E5740A33-CDE6-49E0-AC31-679780709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70DA68-A0F6-4E85-995B-9BC7BE101D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EDB4-8169-4EAC-8F47-577ACE96B137}" type="slidenum">
              <a:rPr lang="en-US" smtClean="0"/>
              <a:t>‹#›</a:t>
            </a:fld>
            <a:endParaRPr lang="en-US"/>
          </a:p>
        </p:txBody>
      </p:sp>
    </p:spTree>
    <p:extLst>
      <p:ext uri="{BB962C8B-B14F-4D97-AF65-F5344CB8AC3E}">
        <p14:creationId xmlns:p14="http://schemas.microsoft.com/office/powerpoint/2010/main" val="1391856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7C84-AF9F-4037-8087-C76D74061605}"/>
              </a:ext>
            </a:extLst>
          </p:cNvPr>
          <p:cNvSpPr>
            <a:spLocks noGrp="1"/>
          </p:cNvSpPr>
          <p:nvPr>
            <p:ph type="ctrTitle"/>
          </p:nvPr>
        </p:nvSpPr>
        <p:spPr/>
        <p:txBody>
          <a:bodyPr/>
          <a:lstStyle/>
          <a:p>
            <a:r>
              <a:rPr lang="en-US" dirty="0"/>
              <a:t>Exemplary Book Analysis and Notes</a:t>
            </a:r>
          </a:p>
        </p:txBody>
      </p:sp>
      <p:sp>
        <p:nvSpPr>
          <p:cNvPr id="3" name="Subtitle 2">
            <a:extLst>
              <a:ext uri="{FF2B5EF4-FFF2-40B4-BE49-F238E27FC236}">
                <a16:creationId xmlns:a16="http://schemas.microsoft.com/office/drawing/2014/main" id="{3DF9DF58-A4E5-47EA-AC35-272D4E1C7BC8}"/>
              </a:ext>
            </a:extLst>
          </p:cNvPr>
          <p:cNvSpPr>
            <a:spLocks noGrp="1"/>
          </p:cNvSpPr>
          <p:nvPr>
            <p:ph type="subTitle" idx="1"/>
          </p:nvPr>
        </p:nvSpPr>
        <p:spPr/>
        <p:txBody>
          <a:bodyPr/>
          <a:lstStyle/>
          <a:p>
            <a:r>
              <a:rPr lang="en-US" dirty="0"/>
              <a:t>Coach Kelley</a:t>
            </a:r>
          </a:p>
        </p:txBody>
      </p:sp>
    </p:spTree>
    <p:extLst>
      <p:ext uri="{BB962C8B-B14F-4D97-AF65-F5344CB8AC3E}">
        <p14:creationId xmlns:p14="http://schemas.microsoft.com/office/powerpoint/2010/main" val="33415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6E3589-EC32-4F81-BD38-D4167778A785}"/>
              </a:ext>
            </a:extLst>
          </p:cNvPr>
          <p:cNvSpPr txBox="1"/>
          <p:nvPr/>
        </p:nvSpPr>
        <p:spPr>
          <a:xfrm>
            <a:off x="0" y="0"/>
            <a:ext cx="12192000" cy="6863417"/>
          </a:xfrm>
          <a:prstGeom prst="rect">
            <a:avLst/>
          </a:prstGeom>
          <a:noFill/>
        </p:spPr>
        <p:txBody>
          <a:bodyPr wrap="square" rtlCol="0">
            <a:spAutoFit/>
          </a:bodyPr>
          <a:lstStyle/>
          <a:p>
            <a:pPr algn="ctr"/>
            <a:r>
              <a:rPr lang="en-US" sz="4000" u="sng" dirty="0"/>
              <a:t>Basic Book Analysis Information</a:t>
            </a:r>
            <a:endParaRPr lang="en-US" sz="4000" dirty="0"/>
          </a:p>
          <a:p>
            <a:r>
              <a:rPr lang="en-US" sz="4000" dirty="0"/>
              <a:t>-</a:t>
            </a:r>
            <a:r>
              <a:rPr lang="en-US" sz="4000" i="1" dirty="0"/>
              <a:t>minimum</a:t>
            </a:r>
            <a:r>
              <a:rPr lang="en-US" sz="4000" dirty="0"/>
              <a:t> (this means it must be at least) 400 words-more is not a bad thing</a:t>
            </a:r>
          </a:p>
          <a:p>
            <a:r>
              <a:rPr lang="en-US" sz="4000" dirty="0"/>
              <a:t>-single spaced 12 point Times New Roman or Calibri font</a:t>
            </a:r>
          </a:p>
          <a:p>
            <a:r>
              <a:rPr lang="en-US" sz="4000" dirty="0"/>
              <a:t>-must be submitted in Word format (do not use a PDF)-I will allow Google Docs, but if I can’t open it, it is a 0</a:t>
            </a:r>
          </a:p>
          <a:p>
            <a:r>
              <a:rPr lang="en-US" sz="4000" dirty="0"/>
              <a:t>-must be submitted electronically (do not bring me a physical copy, because it will be thrown away)</a:t>
            </a:r>
          </a:p>
          <a:p>
            <a:r>
              <a:rPr lang="en-US" sz="4000" dirty="0"/>
              <a:t>-should be labeled first initial, last name, period; Ex. </a:t>
            </a:r>
            <a:r>
              <a:rPr lang="en-US" sz="4000" dirty="0" err="1"/>
              <a:t>KRucker</a:t>
            </a:r>
            <a:r>
              <a:rPr lang="en-US" sz="4000" dirty="0"/>
              <a:t> 7</a:t>
            </a:r>
          </a:p>
          <a:p>
            <a:r>
              <a:rPr lang="en-US" sz="4000" dirty="0"/>
              <a:t>-paper should be half summarization, half analysis</a:t>
            </a:r>
          </a:p>
        </p:txBody>
      </p:sp>
    </p:spTree>
    <p:extLst>
      <p:ext uri="{BB962C8B-B14F-4D97-AF65-F5344CB8AC3E}">
        <p14:creationId xmlns:p14="http://schemas.microsoft.com/office/powerpoint/2010/main" val="211385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A27005-CA81-4C85-9480-26B3E3AEECEA}"/>
              </a:ext>
            </a:extLst>
          </p:cNvPr>
          <p:cNvSpPr txBox="1"/>
          <p:nvPr/>
        </p:nvSpPr>
        <p:spPr>
          <a:xfrm>
            <a:off x="0" y="0"/>
            <a:ext cx="12192000" cy="6247864"/>
          </a:xfrm>
          <a:prstGeom prst="rect">
            <a:avLst/>
          </a:prstGeom>
          <a:noFill/>
        </p:spPr>
        <p:txBody>
          <a:bodyPr wrap="square" rtlCol="0">
            <a:spAutoFit/>
          </a:bodyPr>
          <a:lstStyle/>
          <a:p>
            <a:pPr algn="ctr"/>
            <a:r>
              <a:rPr lang="en-US" sz="4000" u="sng" dirty="0"/>
              <a:t>How To Summarize</a:t>
            </a:r>
          </a:p>
          <a:p>
            <a:r>
              <a:rPr lang="en-US" sz="4000" dirty="0"/>
              <a:t>-Included should be the name of the book, the author, the main characters, major plot points, and general summarization.</a:t>
            </a:r>
          </a:p>
          <a:p>
            <a:r>
              <a:rPr lang="en-US" sz="4000" dirty="0"/>
              <a:t>-Example of major plot points: Hester becoming pregnant in </a:t>
            </a:r>
            <a:r>
              <a:rPr lang="en-US" sz="4000" i="1" dirty="0"/>
              <a:t>The Scarlett Letter; </a:t>
            </a:r>
            <a:r>
              <a:rPr lang="en-US" sz="4000" dirty="0"/>
              <a:t>Romeo and Juliet committing suicide in </a:t>
            </a:r>
            <a:r>
              <a:rPr lang="en-US" sz="4000" i="1" dirty="0"/>
              <a:t>Romeo &amp; Juliet</a:t>
            </a:r>
            <a:endParaRPr lang="en-US" sz="4000" dirty="0"/>
          </a:p>
          <a:p>
            <a:r>
              <a:rPr lang="en-US" sz="4000" dirty="0"/>
              <a:t>-Remember, this should be in your own words. I’ve had most of a semester to read your writing, and I’ve got an idea of how you write.</a:t>
            </a:r>
          </a:p>
        </p:txBody>
      </p:sp>
    </p:spTree>
    <p:extLst>
      <p:ext uri="{BB962C8B-B14F-4D97-AF65-F5344CB8AC3E}">
        <p14:creationId xmlns:p14="http://schemas.microsoft.com/office/powerpoint/2010/main" val="98231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BD7AFF-0835-449B-90E7-0D806AD162D5}"/>
              </a:ext>
            </a:extLst>
          </p:cNvPr>
          <p:cNvSpPr txBox="1"/>
          <p:nvPr/>
        </p:nvSpPr>
        <p:spPr>
          <a:xfrm>
            <a:off x="0" y="0"/>
            <a:ext cx="12192000" cy="5878532"/>
          </a:xfrm>
          <a:prstGeom prst="rect">
            <a:avLst/>
          </a:prstGeom>
          <a:noFill/>
        </p:spPr>
        <p:txBody>
          <a:bodyPr wrap="square" rtlCol="0">
            <a:spAutoFit/>
          </a:bodyPr>
          <a:lstStyle/>
          <a:p>
            <a:pPr algn="ctr"/>
            <a:r>
              <a:rPr lang="en-US" sz="4000" u="sng" dirty="0"/>
              <a:t>Exemplar Example of Book Analysis Summary</a:t>
            </a:r>
            <a:endParaRPr lang="en-US" sz="4000" dirty="0"/>
          </a:p>
          <a:p>
            <a:r>
              <a:rPr lang="en-US" sz="2400" i="1" dirty="0"/>
              <a:t>The Souls of Black Folks is an African American literature piece that talks about the life and problems of being African American. This African American literature was written by William Edward Burghardt Du </a:t>
            </a:r>
            <a:r>
              <a:rPr lang="en-US" sz="2400" i="1" dirty="0" err="1"/>
              <a:t>Bois</a:t>
            </a:r>
            <a:r>
              <a:rPr lang="en-US" sz="2400" i="1" dirty="0"/>
              <a:t>, a Massachusetts born African American who had a strong passion for African American history. In this piece of work, he describes the struggle African Americans had to go through in the 18th and 19th century of America. Also, it tells what he has been through and why segregation should be forbidden. W.E.B. Dubois is one of the civil rights activist that fought for the equal rights of African Americans.</a:t>
            </a:r>
          </a:p>
          <a:p>
            <a:r>
              <a:rPr lang="en-US" sz="2400" i="1" dirty="0"/>
              <a:t>	This book make the reader sense its particular historical period by explaining the trouble that African Americans went through ranging from the talk of slavery to the discrimination and mistreatment of African Americans. The average black man was frowned upon by the public. In this time period, African Americans were considered disgraceful and worthless. They were mistreated just because of the color of their skin. To make matters even worse, the Government were also cruel towards them and only focused on their own race.</a:t>
            </a:r>
          </a:p>
          <a:p>
            <a:r>
              <a:rPr lang="en-US" sz="2400" dirty="0"/>
              <a:t>						-Kelvin Rucker, 7</a:t>
            </a:r>
            <a:r>
              <a:rPr lang="en-US" sz="2400" baseline="30000" dirty="0"/>
              <a:t>th</a:t>
            </a:r>
            <a:r>
              <a:rPr lang="en-US" sz="2400" dirty="0"/>
              <a:t> period</a:t>
            </a:r>
          </a:p>
        </p:txBody>
      </p:sp>
    </p:spTree>
    <p:extLst>
      <p:ext uri="{BB962C8B-B14F-4D97-AF65-F5344CB8AC3E}">
        <p14:creationId xmlns:p14="http://schemas.microsoft.com/office/powerpoint/2010/main" val="231379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502308-A029-44A6-B273-518A702B0978}"/>
              </a:ext>
            </a:extLst>
          </p:cNvPr>
          <p:cNvSpPr txBox="1"/>
          <p:nvPr/>
        </p:nvSpPr>
        <p:spPr>
          <a:xfrm>
            <a:off x="0" y="0"/>
            <a:ext cx="12192000" cy="6863417"/>
          </a:xfrm>
          <a:prstGeom prst="rect">
            <a:avLst/>
          </a:prstGeom>
          <a:noFill/>
        </p:spPr>
        <p:txBody>
          <a:bodyPr wrap="square" rtlCol="0">
            <a:spAutoFit/>
          </a:bodyPr>
          <a:lstStyle/>
          <a:p>
            <a:pPr algn="ctr"/>
            <a:r>
              <a:rPr lang="en-US" sz="4000" u="sng" dirty="0"/>
              <a:t>How To Analyze</a:t>
            </a:r>
          </a:p>
          <a:p>
            <a:r>
              <a:rPr lang="en-US" sz="4000" dirty="0"/>
              <a:t>Remember to answer the two questions:</a:t>
            </a:r>
          </a:p>
          <a:p>
            <a:r>
              <a:rPr lang="en-US" sz="4000" dirty="0"/>
              <a:t>1)	</a:t>
            </a:r>
            <a:r>
              <a:rPr lang="en-US" sz="4000" i="1" dirty="0"/>
              <a:t>How does this book make the reader sense its particular historical period &amp; how does it represent the period?</a:t>
            </a:r>
          </a:p>
          <a:p>
            <a:pPr marL="742950" indent="-742950">
              <a:buAutoNum type="arabicParenR" startAt="2"/>
            </a:pPr>
            <a:r>
              <a:rPr lang="en-US" sz="4000" i="1" dirty="0"/>
              <a:t>How could the themes of this book relate to issues taking place in modern America?</a:t>
            </a:r>
          </a:p>
          <a:p>
            <a:pPr marL="742950" indent="-742950">
              <a:buAutoNum type="arabicParenR" startAt="2"/>
            </a:pPr>
            <a:endParaRPr lang="en-US" sz="4000" i="1" dirty="0"/>
          </a:p>
          <a:p>
            <a:r>
              <a:rPr lang="en-US" sz="4000" dirty="0"/>
              <a:t>You are analyzing the themes found in the book in order to answer these questions.</a:t>
            </a:r>
          </a:p>
          <a:p>
            <a:endParaRPr lang="en-US" sz="4000" dirty="0"/>
          </a:p>
        </p:txBody>
      </p:sp>
    </p:spTree>
    <p:extLst>
      <p:ext uri="{BB962C8B-B14F-4D97-AF65-F5344CB8AC3E}">
        <p14:creationId xmlns:p14="http://schemas.microsoft.com/office/powerpoint/2010/main" val="346854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C47E75-5E44-4180-8851-489C5B914F1F}"/>
              </a:ext>
            </a:extLst>
          </p:cNvPr>
          <p:cNvSpPr txBox="1"/>
          <p:nvPr/>
        </p:nvSpPr>
        <p:spPr>
          <a:xfrm>
            <a:off x="0" y="0"/>
            <a:ext cx="12192000" cy="5878532"/>
          </a:xfrm>
          <a:prstGeom prst="rect">
            <a:avLst/>
          </a:prstGeom>
          <a:noFill/>
        </p:spPr>
        <p:txBody>
          <a:bodyPr wrap="square" rtlCol="0">
            <a:spAutoFit/>
          </a:bodyPr>
          <a:lstStyle/>
          <a:p>
            <a:pPr algn="ctr"/>
            <a:r>
              <a:rPr lang="en-US" sz="4000" u="sng" dirty="0"/>
              <a:t>Exemplary Example of Book Analysis</a:t>
            </a:r>
          </a:p>
          <a:p>
            <a:r>
              <a:rPr lang="en-US" sz="3600" i="1" dirty="0"/>
              <a:t>The theme of The Souls of Black Folks can relate to modern America racism, but not as harshly as W.E.B Dubois’s era. Modern America racism mostly consist of stereotyping members of their own society. However, modern day racism does not only consist of African Americans. Racism can happen to anyone, any place or time to any race. Primarily, racism in modern America happens to African Americans and Hispanics.</a:t>
            </a:r>
          </a:p>
          <a:p>
            <a:r>
              <a:rPr lang="en-US" sz="3600" dirty="0"/>
              <a:t>						-Kelvin Rucker, 7</a:t>
            </a:r>
            <a:r>
              <a:rPr lang="en-US" sz="3600" baseline="30000" dirty="0"/>
              <a:t>th</a:t>
            </a:r>
            <a:r>
              <a:rPr lang="en-US" sz="3600" dirty="0"/>
              <a:t> Period</a:t>
            </a:r>
          </a:p>
          <a:p>
            <a:endParaRPr lang="en-US" sz="2400" i="1" dirty="0"/>
          </a:p>
          <a:p>
            <a:endParaRPr lang="en-US" sz="2400" i="1" dirty="0"/>
          </a:p>
        </p:txBody>
      </p:sp>
    </p:spTree>
    <p:extLst>
      <p:ext uri="{BB962C8B-B14F-4D97-AF65-F5344CB8AC3E}">
        <p14:creationId xmlns:p14="http://schemas.microsoft.com/office/powerpoint/2010/main" val="898103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421</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Exemplary Book Analysis and Notes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Exemplary Book Analysis and Notes</dc:title>
  <dc:creator>Will</dc:creator>
  <cp:lastModifiedBy>Will</cp:lastModifiedBy>
  <cp:revision>8</cp:revision>
  <dcterms:created xsi:type="dcterms:W3CDTF">2017-11-20T14:10:25Z</dcterms:created>
  <dcterms:modified xsi:type="dcterms:W3CDTF">2017-11-20T15:54:10Z</dcterms:modified>
</cp:coreProperties>
</file>